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67" r:id="rId4"/>
    <p:sldId id="265" r:id="rId5"/>
    <p:sldId id="266" r:id="rId6"/>
    <p:sldId id="27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4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jpg>
</file>

<file path=ppt/media/image5.jp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19477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516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393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226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594870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197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026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223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104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0535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98458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815355F-D5C5-41A3-BA72-ACC9566CE42C}" type="datetimeFigureOut">
              <a:rPr lang="ko-KR" altLang="en-US" smtClean="0"/>
              <a:t>2017-06-18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F855A0A4-2ABE-42A2-BAF9-76E4C3C9B8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9872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Diet Control system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35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614" y="176214"/>
            <a:ext cx="5871889" cy="99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5008935" y="1833834"/>
            <a:ext cx="0" cy="4275137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7906303" y="1833833"/>
            <a:ext cx="0" cy="4275137"/>
          </a:xfrm>
          <a:prstGeom prst="line">
            <a:avLst/>
          </a:prstGeom>
          <a:ln w="19050"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083" name="TextBox 11"/>
          <p:cNvSpPr txBox="1">
            <a:spLocks noChangeArrowheads="1"/>
          </p:cNvSpPr>
          <p:nvPr/>
        </p:nvSpPr>
        <p:spPr bwMode="auto">
          <a:xfrm>
            <a:off x="2879421" y="3515402"/>
            <a:ext cx="1742593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 b="1" dirty="0">
              <a:solidFill>
                <a:srgbClr val="00B050"/>
              </a:solidFill>
              <a:latin typeface="Corbel" panose="020B0503020204020204" pitchFamily="34" charset="0"/>
              <a:cs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 b="1" dirty="0">
                <a:latin typeface="Corbel" panose="020B0503020204020204" pitchFamily="34" charset="0"/>
                <a:cs typeface="Arial" panose="020B0604020202020204" pitchFamily="34" charset="0"/>
              </a:rPr>
              <a:t>Kamran Javed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  <a:cs typeface="Arial" panose="020B0604020202020204" pitchFamily="34" charset="0"/>
              </a:rPr>
              <a:t>Team Manager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 b="1" dirty="0">
              <a:solidFill>
                <a:schemeClr val="bg1">
                  <a:lumMod val="50000"/>
                </a:schemeClr>
              </a:solidFill>
              <a:latin typeface="Corbel" panose="020B0503020204020204" pitchFamily="34" charset="0"/>
              <a:cs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  <a:cs typeface="Arial" panose="020B0604020202020204" pitchFamily="34" charset="0"/>
              </a:rPr>
              <a:t>2016712418</a:t>
            </a:r>
          </a:p>
        </p:txBody>
      </p:sp>
      <p:sp>
        <p:nvSpPr>
          <p:cNvPr id="3084" name="TextBox 11"/>
          <p:cNvSpPr txBox="1">
            <a:spLocks noChangeArrowheads="1"/>
          </p:cNvSpPr>
          <p:nvPr/>
        </p:nvSpPr>
        <p:spPr bwMode="auto">
          <a:xfrm>
            <a:off x="5603315" y="3584456"/>
            <a:ext cx="1708609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>
                <a:solidFill>
                  <a:schemeClr val="bg2"/>
                </a:solidFill>
                <a:latin typeface="Corbel" panose="020B0503020204020204" pitchFamily="34" charset="0"/>
                <a:cs typeface="Arial" panose="020B0604020202020204" pitchFamily="34" charset="0"/>
              </a:rPr>
              <a:t>Waseem Abbas</a:t>
            </a:r>
          </a:p>
          <a:p>
            <a:pPr algn="ctr">
              <a:spcBef>
                <a:spcPct val="0"/>
              </a:spcBef>
              <a:buNone/>
            </a:pPr>
            <a:r>
              <a:rPr lang="en-US" altLang="ko-KR" sz="1800" b="1" dirty="0"/>
              <a:t>Da-</a:t>
            </a:r>
            <a:r>
              <a:rPr lang="en-US" altLang="ko-KR" sz="1800" b="1" dirty="0" err="1"/>
              <a:t>Jin</a:t>
            </a:r>
            <a:r>
              <a:rPr lang="en-US" altLang="ko-KR" sz="1800" b="1" dirty="0"/>
              <a:t> Lee</a:t>
            </a:r>
          </a:p>
          <a:p>
            <a:pPr algn="ctr">
              <a:spcBef>
                <a:spcPct val="0"/>
              </a:spcBef>
              <a:buNone/>
            </a:pPr>
            <a:r>
              <a:rPr lang="en-US" altLang="en-US" sz="1800" b="1" dirty="0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  <a:cs typeface="Arial" panose="020B0604020202020204" pitchFamily="34" charset="0"/>
              </a:rPr>
              <a:t>Design UI</a:t>
            </a:r>
          </a:p>
          <a:p>
            <a:pPr algn="ctr">
              <a:spcBef>
                <a:spcPct val="0"/>
              </a:spcBef>
              <a:buNone/>
            </a:pPr>
            <a:endParaRPr lang="en-US" altLang="en-US" sz="1800" b="1" dirty="0">
              <a:solidFill>
                <a:schemeClr val="bg1">
                  <a:lumMod val="50000"/>
                </a:schemeClr>
              </a:solidFill>
              <a:latin typeface="Corbel" panose="020B050302020402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None/>
            </a:pPr>
            <a:r>
              <a:rPr lang="en-US" altLang="en-US" sz="1800" dirty="0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  <a:cs typeface="Arial" panose="020B0604020202020204" pitchFamily="34" charset="0"/>
              </a:rPr>
              <a:t>2017710282</a:t>
            </a:r>
          </a:p>
        </p:txBody>
      </p:sp>
      <p:sp>
        <p:nvSpPr>
          <p:cNvPr id="3085" name="TextBox 12"/>
          <p:cNvSpPr txBox="1">
            <a:spLocks noChangeArrowheads="1"/>
          </p:cNvSpPr>
          <p:nvPr/>
        </p:nvSpPr>
        <p:spPr bwMode="auto">
          <a:xfrm>
            <a:off x="8192740" y="3608589"/>
            <a:ext cx="198003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>
                <a:solidFill>
                  <a:schemeClr val="bg2"/>
                </a:solidFill>
                <a:latin typeface="Corbel" panose="020B0503020204020204" pitchFamily="34" charset="0"/>
                <a:cs typeface="Arial" panose="020B0604020202020204" pitchFamily="34" charset="0"/>
              </a:rPr>
              <a:t>n</a:t>
            </a:r>
          </a:p>
          <a:p>
            <a:pPr algn="ctr">
              <a:spcBef>
                <a:spcPct val="0"/>
              </a:spcBef>
              <a:buNone/>
            </a:pPr>
            <a:r>
              <a:rPr lang="en-US" altLang="ko-KR" sz="1800" b="1" dirty="0"/>
              <a:t>Hyung-Min Jeon</a:t>
            </a:r>
            <a:endParaRPr lang="en-US" altLang="en-US" sz="1800" b="1" dirty="0">
              <a:solidFill>
                <a:srgbClr val="B3B3B3"/>
              </a:solidFill>
              <a:latin typeface="Corbel" panose="020B0503020204020204" pitchFamily="34" charset="0"/>
              <a:cs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  <a:cs typeface="Arial" panose="020B0604020202020204" pitchFamily="34" charset="0"/>
              </a:rPr>
              <a:t>Report Writer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800" b="1" dirty="0">
              <a:solidFill>
                <a:schemeClr val="bg1">
                  <a:lumMod val="50000"/>
                </a:schemeClr>
              </a:solidFill>
              <a:latin typeface="Corbel" panose="020B0503020204020204" pitchFamily="34" charset="0"/>
              <a:cs typeface="Arial" panose="020B060402020202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chemeClr val="bg1">
                    <a:lumMod val="50000"/>
                  </a:schemeClr>
                </a:solidFill>
                <a:latin typeface="Corbel" panose="020B0503020204020204" pitchFamily="34" charset="0"/>
                <a:cs typeface="Arial" panose="020B0604020202020204" pitchFamily="34" charset="0"/>
              </a:rPr>
              <a:t>20177110680</a:t>
            </a:r>
          </a:p>
        </p:txBody>
      </p:sp>
      <p:sp>
        <p:nvSpPr>
          <p:cNvPr id="3089" name="TextBox 16"/>
          <p:cNvSpPr txBox="1">
            <a:spLocks noChangeArrowheads="1"/>
          </p:cNvSpPr>
          <p:nvPr/>
        </p:nvSpPr>
        <p:spPr bwMode="auto">
          <a:xfrm>
            <a:off x="4827588" y="195264"/>
            <a:ext cx="336515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ko-KR" sz="3600" dirty="0"/>
              <a:t>Team Members</a:t>
            </a:r>
            <a:endParaRPr lang="en-US" altLang="en-US" sz="3600" b="1" dirty="0">
              <a:solidFill>
                <a:schemeClr val="accent2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5" name="Picture 14" descr="A person posing for the camera&#10;&#10;Description generated with very high confidenc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421" y="1545809"/>
            <a:ext cx="1681383" cy="190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0990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3" grpId="0"/>
      <p:bldP spid="3084" grpId="0"/>
      <p:bldP spid="308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Diseases related to nutrition are now a major hazard to human health.</a:t>
            </a:r>
          </a:p>
          <a:p>
            <a:endParaRPr lang="en-GB" dirty="0"/>
          </a:p>
          <a:p>
            <a:r>
              <a:rPr lang="en-GB" dirty="0"/>
              <a:t>The major challenges to constitute medical care. </a:t>
            </a:r>
          </a:p>
          <a:p>
            <a:endParaRPr lang="en-GB" dirty="0"/>
          </a:p>
          <a:p>
            <a:r>
              <a:rPr lang="en-GB" dirty="0"/>
              <a:t>Auto-Dietary portable system:</a:t>
            </a:r>
          </a:p>
          <a:p>
            <a:pPr lvl="1"/>
            <a:r>
              <a:rPr lang="en-GB" dirty="0"/>
              <a:t>Monitor the daily food intake of a person.</a:t>
            </a:r>
          </a:p>
          <a:p>
            <a:pPr lvl="1"/>
            <a:r>
              <a:rPr lang="en-GB" dirty="0"/>
              <a:t>Recognize and classify different food. 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2893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System Architecture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607" y="1757222"/>
            <a:ext cx="9494196" cy="510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812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 of DCS App.</a:t>
            </a:r>
            <a:endParaRPr lang="en-GB" dirty="0"/>
          </a:p>
        </p:txBody>
      </p:sp>
      <p:pic>
        <p:nvPicPr>
          <p:cNvPr id="9" name="Picture 8" descr="A screenshot of a cell phone&#10;&#10;Description generated with very high confidenc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" b="10526"/>
          <a:stretch/>
        </p:blipFill>
        <p:spPr>
          <a:xfrm>
            <a:off x="5966959" y="2171699"/>
            <a:ext cx="2808872" cy="4686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62"/>
          <a:stretch/>
        </p:blipFill>
        <p:spPr>
          <a:xfrm>
            <a:off x="2653464" y="2171700"/>
            <a:ext cx="2795335" cy="468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667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086" y="171995"/>
            <a:ext cx="9601200" cy="1485900"/>
          </a:xfrm>
        </p:spPr>
        <p:txBody>
          <a:bodyPr/>
          <a:lstStyle/>
          <a:p>
            <a:r>
              <a:rPr lang="en-US" dirty="0"/>
              <a:t>Demo…</a:t>
            </a:r>
            <a:endParaRPr lang="en-GB" dirty="0"/>
          </a:p>
        </p:txBody>
      </p:sp>
      <p:pic>
        <p:nvPicPr>
          <p:cNvPr id="6" name="IMG_332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2079" y="1331871"/>
            <a:ext cx="9824230" cy="552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70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4697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2782</TotalTime>
  <Words>75</Words>
  <Application>Microsoft Office PowerPoint</Application>
  <PresentationFormat>Widescreen</PresentationFormat>
  <Paragraphs>30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돋움</vt:lpstr>
      <vt:lpstr>Arial</vt:lpstr>
      <vt:lpstr>Arial Rounded MT Bold</vt:lpstr>
      <vt:lpstr>Corbel</vt:lpstr>
      <vt:lpstr>Franklin Gothic Book</vt:lpstr>
      <vt:lpstr>Crop</vt:lpstr>
      <vt:lpstr>Diet Control system</vt:lpstr>
      <vt:lpstr>PowerPoint Presentation</vt:lpstr>
      <vt:lpstr>Problem Statement</vt:lpstr>
      <vt:lpstr>System Architecture </vt:lpstr>
      <vt:lpstr>User Interface of DCS App.</vt:lpstr>
      <vt:lpstr>Demo…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HCI design</dc:title>
  <dc:creator>자동화연구실</dc:creator>
  <cp:lastModifiedBy>Kamran Javed</cp:lastModifiedBy>
  <cp:revision>48</cp:revision>
  <dcterms:created xsi:type="dcterms:W3CDTF">2017-03-31T01:53:56Z</dcterms:created>
  <dcterms:modified xsi:type="dcterms:W3CDTF">2017-06-18T08:12:11Z</dcterms:modified>
</cp:coreProperties>
</file>

<file path=docProps/thumbnail.jpeg>
</file>